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_rels/theme1.xml.rels" ContentType="application/vnd.openxmlformats-package.relationships+xml"/>
  <Override PartName="/ppt/theme/_rels/theme2.xml.rels" ContentType="application/vnd.openxmlformats-package.relationships+xml"/>
  <Override PartName="/ppt/theme/_rels/theme3.xml.rels" ContentType="application/vnd.openxmlformats-package.relationships+xml"/>
  <Override PartName="/ppt/theme/_rels/theme4.xml.rels" ContentType="application/vnd.openxmlformats-package.relationships+xml"/>
  <Override PartName="/ppt/theme/_rels/theme5.xml.rels" ContentType="application/vnd.openxmlformats-package.relationships+xml"/>
  <Override PartName="/ppt/theme/_rels/theme6.xml.rels" ContentType="application/vnd.openxmlformats-package.relationships+xml"/>
  <Override PartName="/ppt/theme/_rels/theme7.xml.rels" ContentType="application/vnd.openxmlformats-package.relationships+xml"/>
  <Override PartName="/ppt/theme/_rels/theme8.xml.rels" ContentType="application/vnd.openxmlformats-package.relationships+xml"/>
  <Override PartName="/ppt/theme/_rels/theme9.xml.rels" ContentType="application/vnd.openxmlformats-package.relationships+xml"/>
  <Override PartName="/ppt/theme/_rels/theme10.xml.rels" ContentType="application/vnd.openxmlformats-package.relationships+xml"/>
  <Override PartName="/ppt/theme/_rels/theme11.xml.rels" ContentType="application/vnd.openxmlformats-package.relationships+xml"/>
  <Override PartName="/ppt/theme/_rels/theme12.xml.rels" ContentType="application/vnd.openxmlformats-package.relationships+xml"/>
  <Override PartName="/ppt/theme/_rels/theme13.xml.rels" ContentType="application/vnd.openxmlformats-package.relationships+xml"/>
  <Override PartName="/ppt/theme/_rels/theme14.xml.rels" ContentType="application/vnd.openxmlformats-package.relationships+xml"/>
  <Override PartName="/ppt/theme/_rels/theme15.xml.rels" ContentType="application/vnd.openxmlformats-package.relationships+xml"/>
  <Override PartName="/ppt/theme/_rels/theme16.xml.rels" ContentType="application/vnd.openxmlformats-package.relationships+xml"/>
  <Override PartName="/ppt/theme/_rels/theme17.xml.rels" ContentType="application/vnd.openxmlformats-package.relationships+xml"/>
  <Override PartName="/ppt/theme/_rels/theme18.xml.rels" ContentType="application/vnd.openxmlformats-package.relationships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gif" ContentType="image/gif"/>
  <Override PartName="/ppt/media/image11.gif" ContentType="image/gif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5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ftr" idx="5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sldNum" idx="5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2CAF180-EAA0-4AF5-98B5-218D8B65561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DCDD3B7-E060-43A2-913D-1E17E0F441C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47B59CE-F649-4DA1-98A6-7E54A6C0271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AD33AF-0AD8-4781-B64D-1166E8139CF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59813F-BA34-4700-B57E-6B6C0C21313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71221B-50FA-4CE8-AB6C-462D3E1DC4D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D79E7B-3CC1-4E28-85BD-245D19AE18A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4D6D1A-462E-463A-9F40-03255737CE1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757CD5-D20E-4E1E-86DB-0FC4361A4AE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CCCE38-0C12-4D97-9783-8A2226AFD65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4D1BFD-9459-41EA-9BA8-1FBCC14DB0E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The players begin racing, player 2 (Bald pirate) takes the safer route, while player 1 (Bomb guy) takes the speed power-up, and makes a difficult jump.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960DF9-4E98-4A08-BD64-18D92343689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A26C21-70C3-4292-9E3D-A7837A2BB86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375222-53E0-4666-B5CE-B5194FFC10A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CFEF01-87D4-4AEB-81AB-37FB9D42ACB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0D7788-0620-47AD-A3C4-72745378450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The two players are getting ready for the race.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032AD5-723F-4260-9D86-240D6C3D05B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Player 2 missed the jump and is falling on the spikes.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1589BC-A2D6-4276-8947-7572FEFC87B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Game ends, player 1 wins.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DBE054-BE48-48AD-B51A-A62B6BFFF96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1EBBB7-8C20-4E98-AB63-766A331F932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BCB644-49FA-4598-8115-F0AB023F413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7BD4F8-53AE-497E-A0CD-AEEC6C07114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200" spc="-1" strike="noStrike">
                <a:solidFill>
                  <a:schemeClr val="dk1"/>
                </a:solidFill>
                <a:latin typeface="+mn-lt"/>
                <a:ea typeface="+mn-ea"/>
              </a:rPr>
              <a:t>Y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ou should have a working knowledge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programming in C++.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D18493-6807-4A56-8771-424C330F08C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592C29-7ED9-4413-88DD-0C62104410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753EDAB3-6116-43DE-A178-366DE669B91F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302B399-A85F-4B25-9691-6802CB3774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87072CC6-41B1-49AF-8693-00EBF84EC4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4833360" cy="31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16840" y="2666880"/>
            <a:ext cx="4833360" cy="31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916CA2CB-D20A-468F-9DC8-46A157359E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CCD9C90D-1044-41DF-B31A-A92BA1E9682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9E695538-1D5F-4BF5-AE4C-FC774EF034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9F91CC9E-B14C-4B4C-8ABA-72168013E4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02768240-24FE-4BCE-A3AB-C9D230E9AD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8BF62C01-3636-4756-94DC-3ACF2DF2C6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EAB880-A140-42B3-974A-DEAFDCB076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F52B0DC-ECE3-4F14-BA40-93C3BE70FF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3BDB470-1017-4774-9F37-E89D3BD051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7218BE9-9DF6-432A-8CA3-F99D64C66D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9465B76-10DE-4180-A109-EBEEBC6A15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23D002C-5C16-4B2A-890A-1B33D69149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A98155E-B566-4EF1-A274-0582DB80DA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42A4E9F-F758-46B8-AE99-B1F1F9A339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FB9F8BE-4283-4FCC-8271-37DBA16F823E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Ubisoft+Horizontal+Logo+WHITE.png" descr="Ubisoft+Horizontal+Logo+WHITE.png"/>
          <p:cNvPicPr/>
          <p:nvPr/>
        </p:nvPicPr>
        <p:blipFill>
          <a:blip r:embed="rId3"/>
          <a:stretch/>
        </p:blipFill>
        <p:spPr>
          <a:xfrm>
            <a:off x="5154480" y="626400"/>
            <a:ext cx="1882080" cy="606240"/>
          </a:xfrm>
          <a:prstGeom prst="rect">
            <a:avLst/>
          </a:prstGeom>
          <a:ln w="1270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28"/>
          </p:nvPr>
        </p:nvSpPr>
        <p:spPr>
          <a:xfrm>
            <a:off x="11806920" y="6524280"/>
            <a:ext cx="152640" cy="15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uk-UA" sz="670" spc="-1" strike="noStrike">
                <a:solidFill>
                  <a:schemeClr val="dk1"/>
                </a:solidFill>
                <a:latin typeface="Ubisoft Sans Bold"/>
                <a:ea typeface="Roboto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DEEFE9E-E8DE-448C-B234-2E4CEBE88884}" type="slidenum">
              <a:rPr b="0" lang="uk-UA" sz="670" spc="-1" strike="noStrike">
                <a:solidFill>
                  <a:schemeClr val="dk1"/>
                </a:solidFill>
                <a:latin typeface="Ubisoft Sans Bold"/>
                <a:ea typeface="Roboto"/>
              </a:rPr>
              <a:t>&lt;number&gt;</a:t>
            </a:fld>
            <a:endParaRPr b="0" lang="en-US" sz="67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30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0B5825E-CA04-4E20-84B5-108FD30B4C78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dt" idx="31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2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3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232AEE6-F2BA-444B-97E5-93B70905B0D9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4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360" cy="31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360" cy="31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35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36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CDA3BE5-E4D9-41EC-8DF6-23DD41E5ABF9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 idx="37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ftr" idx="38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39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85594F8-5D1F-4AC9-A00D-72399D0A1536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40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41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42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88A54D9-18A1-4657-B372-3B7D7862BF24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43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ftr" idx="44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ldNum" idx="45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EB49160-08F4-4661-AEF1-3E4BE3637690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dt" idx="46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ftr" idx="47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ldNum" idx="48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1AA2E3F-2A80-4887-9C8C-99AAB202064F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49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50"/>
          </p:nvPr>
        </p:nvSpPr>
        <p:spPr>
          <a:xfrm>
            <a:off x="1141560" y="5883120"/>
            <a:ext cx="51044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51"/>
          </p:nvPr>
        </p:nvSpPr>
        <p:spPr>
          <a:xfrm>
            <a:off x="10742760" y="5883120"/>
            <a:ext cx="3214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B4D0A9A-1193-48DA-A578-5A1CEEFCD1FD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52"/>
          </p:nvPr>
        </p:nvSpPr>
        <p:spPr>
          <a:xfrm>
            <a:off x="6399360" y="5883120"/>
            <a:ext cx="913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7F67827-8DA7-4547-B68B-5F5E56C02463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881020A-E1A6-437A-B36F-769670678C40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/>
          <p:cNvSpPr/>
          <p:nvPr/>
        </p:nvSpPr>
        <p:spPr>
          <a:xfrm>
            <a:off x="836640" y="78696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accent1"/>
                </a:solidFill>
                <a:latin typeface="Century Gothic"/>
              </a:rPr>
              <a:t>“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4"/>
          <p:cNvSpPr/>
          <p:nvPr/>
        </p:nvSpPr>
        <p:spPr>
          <a:xfrm>
            <a:off x="10437840" y="274320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accent1"/>
                </a:solidFill>
                <a:latin typeface="Century Gothic"/>
              </a:rPr>
              <a:t>”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ftr" idx="10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ldNum" idx="11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0AF7683-E7FD-4590-BEC9-0A7670F628D4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2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ftr" idx="13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ldNum" idx="14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B90107C-F8FD-4E8C-BAB6-95426C5BB3A5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5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3"/>
          <p:cNvSpPr/>
          <p:nvPr/>
        </p:nvSpPr>
        <p:spPr>
          <a:xfrm>
            <a:off x="836640" y="78696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accent1"/>
                </a:solidFill>
                <a:latin typeface="Century Gothic"/>
              </a:rPr>
              <a:t>“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TextBox 14"/>
          <p:cNvSpPr/>
          <p:nvPr/>
        </p:nvSpPr>
        <p:spPr>
          <a:xfrm>
            <a:off x="10437840" y="274320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accent1"/>
                </a:solidFill>
                <a:latin typeface="Century Gothic"/>
              </a:rPr>
              <a:t>”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ftr" idx="16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7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91C5CB0-36B9-4866-A902-A4D995AD1F6B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8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9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20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E24D45B-379C-4C7D-8D0F-AD27580D7B99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21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ftr" idx="22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23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A17AC97-68BC-4567-B9A8-A43B72F658A9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24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25"/>
          </p:nvPr>
        </p:nvSpPr>
        <p:spPr>
          <a:xfrm>
            <a:off x="1141560" y="588312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6"/>
          </p:nvPr>
        </p:nvSpPr>
        <p:spPr>
          <a:xfrm>
            <a:off x="1051416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9340B42-56DD-4ED3-B821-487859919BC3}" type="slidenum">
              <a:rPr b="1" lang="en-US" sz="900" spc="-1" strike="noStrike">
                <a:solidFill>
                  <a:schemeClr val="dk1">
                    <a:lumMod val="75000"/>
                  </a:schemeClr>
                </a:solidFill>
                <a:latin typeface="Century Gothic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7"/>
          </p:nvPr>
        </p:nvSpPr>
        <p:spPr>
          <a:xfrm>
            <a:off x="8837640" y="588312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enoxum/UbiBelPMF_2024/tree/AcademicLife?tab=readme-ov-file" TargetMode="Externa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377600" y="963360"/>
            <a:ext cx="6848280" cy="499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200" spc="-1" strike="noStrike" cap="all">
                <a:solidFill>
                  <a:schemeClr val="accent1"/>
                </a:solidFill>
                <a:latin typeface="Calibri"/>
              </a:rPr>
              <a:t>academic life</a:t>
            </a:r>
            <a:br>
              <a:rPr sz="5200"/>
            </a:br>
            <a:r>
              <a:rPr b="0" lang="en-US" sz="4400" spc="-1" strike="noStrike" cap="all">
                <a:solidFill>
                  <a:schemeClr val="accent1"/>
                </a:solidFill>
                <a:latin typeface="Calibri"/>
              </a:rPr>
              <a:t>by academic life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Game features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141560" y="2560680"/>
            <a:ext cx="9905040" cy="348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8888"/>
          </a:bodyPr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Falling items: equation and lifestyle items generator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Different difficulty levels of equations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Different speed levels of falling items and player</a:t>
            </a:r>
            <a:br>
              <a:rPr sz="3600"/>
            </a:br>
            <a:br>
              <a:rPr sz="3600"/>
            </a:br>
            <a:r>
              <a:rPr b="0" lang="en-US" sz="3600" spc="-1" strike="noStrike">
                <a:solidFill>
                  <a:schemeClr val="lt1"/>
                </a:solidFill>
                <a:latin typeface="Calibri"/>
              </a:rPr>
              <a:t>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Game features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141560" y="2528640"/>
            <a:ext cx="9905040" cy="358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End mechanics: win conditions: collect 240 ects/espb points, lose conditions: health goes below -100 or ects/espb points fall to zero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Game features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ui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 </a:t>
            </a: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sprite design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 </a:t>
            </a: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character animations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 </a:t>
            </a: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particle effect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Postmortem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6666" lnSpcReduction="10000"/>
          </a:bodyPr>
          <a:p>
            <a:pPr indent="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What went well?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team work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infinite possibilities for improvement and new features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easy task management 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Postmortem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66111"/>
          </a:bodyPr>
          <a:p>
            <a:pPr indent="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sr-Latn-RS" sz="3600" spc="-1" strike="noStrike" cap="small">
                <a:solidFill>
                  <a:schemeClr val="lt1"/>
                </a:solidFill>
                <a:latin typeface="Calibri"/>
              </a:rPr>
              <a:t>Features not implemented: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mute button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avatar choice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advanced equations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leader-board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advanced interaction between graphic elements and code logic 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Postmortem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10649160" cy="31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What went wrong?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  <a:ea typeface="Microsoft YaHei"/>
              </a:rPr>
              <a:t>lack of time for improvement and new features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  <a:ea typeface="Microsoft YaHei"/>
              </a:rPr>
              <a:t>clean code maintenance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  <a:ea typeface="Microsoft YaHei"/>
              </a:rPr>
              <a:t>external library for equations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Postmortem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141560" y="2507400"/>
            <a:ext cx="9905040" cy="342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sr-Latn-RS" sz="3600" spc="-1" strike="noStrike" cap="small">
                <a:solidFill>
                  <a:schemeClr val="lt1"/>
                </a:solidFill>
                <a:latin typeface="Calibri"/>
              </a:rPr>
              <a:t>If we could start over, we would: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have a clearer image and focus on development of clean and efficient code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Postmortem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Some of the great additions to dagger would be: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buttons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conan package manager for external libraries    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Postmortem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1141560" y="2471040"/>
            <a:ext cx="10287360" cy="37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4000" spc="-1" strike="noStrike" cap="small">
                <a:solidFill>
                  <a:schemeClr val="lt1"/>
                </a:solidFill>
                <a:latin typeface="Calibri"/>
              </a:rPr>
              <a:t>What have we learned?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4000" spc="-1" strike="noStrike" cap="small">
                <a:solidFill>
                  <a:schemeClr val="lt1"/>
                </a:solidFill>
                <a:latin typeface="Calibri"/>
              </a:rPr>
              <a:t>team work beats every engine problem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DEMO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862800" y="1752840"/>
            <a:ext cx="4570920" cy="44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8000" y="63072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Team project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918000" y="2535840"/>
            <a:ext cx="10691640" cy="297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Simple one player game focusing on player’s ability to do quick calculations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Math lovers and mega minds are our target audience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0" lang="en-US" sz="3600" spc="-1" strike="noStrike" cap="small">
                <a:solidFill>
                  <a:schemeClr val="lt1"/>
                </a:solidFill>
                <a:latin typeface="Calibri"/>
              </a:rPr>
              <a:t>Where can it be found: </a:t>
            </a:r>
            <a:r>
              <a:rPr b="1" lang="en-US" sz="3600" spc="-1" strike="noStrike" u="sng" cap="small">
                <a:solidFill>
                  <a:schemeClr val="lt1"/>
                </a:solidFill>
                <a:uFillTx/>
                <a:latin typeface="Calibri"/>
                <a:hlinkClick r:id="rId1"/>
              </a:rPr>
              <a:t>link here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We want to share...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970720" y="2666520"/>
            <a:ext cx="6246360" cy="312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 cap="all">
                <a:solidFill>
                  <a:schemeClr val="accent1"/>
                </a:solidFill>
                <a:latin typeface="Century Gothic"/>
              </a:rPr>
              <a:t>Thank you!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 cap="all">
                <a:solidFill>
                  <a:schemeClr val="accent1"/>
                </a:solidFill>
                <a:latin typeface="Century Gothic"/>
              </a:rPr>
              <a:t>Questions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screenshots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TextBox 5"/>
          <p:cNvSpPr/>
          <p:nvPr/>
        </p:nvSpPr>
        <p:spPr>
          <a:xfrm>
            <a:off x="7345800" y="1391040"/>
            <a:ext cx="967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entury Gothic"/>
              </a:rPr>
              <a:t>Ready?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909240" y="2011680"/>
            <a:ext cx="4548240" cy="438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43000" y="61056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screenshots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Box 3"/>
          <p:cNvSpPr/>
          <p:nvPr/>
        </p:nvSpPr>
        <p:spPr>
          <a:xfrm>
            <a:off x="6825960" y="1391040"/>
            <a:ext cx="991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0" t="2062" r="0" b="0"/>
          <a:stretch/>
        </p:blipFill>
        <p:spPr>
          <a:xfrm>
            <a:off x="6195960" y="2057400"/>
            <a:ext cx="4548240" cy="43426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rcRect l="0" t="5009" r="0" b="0"/>
          <a:stretch/>
        </p:blipFill>
        <p:spPr>
          <a:xfrm>
            <a:off x="1371600" y="2057400"/>
            <a:ext cx="4541040" cy="432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screenshots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TextBox 3"/>
          <p:cNvSpPr/>
          <p:nvPr/>
        </p:nvSpPr>
        <p:spPr>
          <a:xfrm>
            <a:off x="6823080" y="1391040"/>
            <a:ext cx="231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6210720" y="1882440"/>
            <a:ext cx="4533480" cy="451836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1371600" y="1859760"/>
            <a:ext cx="4541040" cy="454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Team members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141560" y="2347920"/>
            <a:ext cx="9905040" cy="31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Anđelija Vasiljević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Stefan Jevtić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Vukašin Marković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Marko Nikitović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Anja Cvetković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Game description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1141560" y="2514600"/>
            <a:ext cx="10383120" cy="343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In order to finish the game our player needs 240 ECTS/ESPB points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0" lang="en-US" sz="3600" spc="-1" strike="noStrike" cap="small">
                <a:solidFill>
                  <a:schemeClr val="lt1"/>
                </a:solidFill>
                <a:latin typeface="Calibri"/>
              </a:rPr>
              <a:t>How to get there you may ask? </a:t>
            </a: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By collecting equations falling from the sky, of course!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Game description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141560" y="2514600"/>
            <a:ext cx="10383120" cy="343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7222"/>
          </a:bodyPr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Along equations, the player will encounter lifestyle items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They impact player’s health and movement speed positively or negatively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But here’s a catch: greater ECTS/ESPB score means that items will fall faster and equations will become harder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So make sure not to get caught up in drinking too much beer...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chemeClr val="accent1"/>
                </a:solidFill>
                <a:latin typeface="Century Gothic"/>
              </a:rPr>
              <a:t>Game features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141560" y="2666880"/>
            <a:ext cx="10085400" cy="312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7222" lnSpcReduction="10000"/>
          </a:bodyPr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</a:rPr>
              <a:t>Controls: Players can move by using A and D keys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  <a:ea typeface="Microsoft YaHei"/>
              </a:rPr>
              <a:t>Gameplay mechanics: item/player collisions, score and health updating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b="1" lang="en-US" sz="3600" spc="-1" strike="noStrike" cap="small">
                <a:solidFill>
                  <a:schemeClr val="lt1"/>
                </a:solidFill>
                <a:latin typeface="Calibri"/>
                <a:ea typeface="Microsoft YaHei"/>
              </a:rPr>
              <a:t>End mechanics: win conditions: collect 240 ects/espb points, lose conditions: health goes below -100 or ects/espb points fall to zero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4FC3654A02A4AA0F53DD2B17DC915" ma:contentTypeVersion="10" ma:contentTypeDescription="Create a new document." ma:contentTypeScope="" ma:versionID="be78877ccf3a2335ee8e091422177aa9">
  <xsd:schema xmlns:xsd="http://www.w3.org/2001/XMLSchema" xmlns:xs="http://www.w3.org/2001/XMLSchema" xmlns:p="http://schemas.microsoft.com/office/2006/metadata/properties" xmlns:ns3="11d24074-c925-483a-acf0-31f80aab0ec5" xmlns:ns4="bf68041c-02f8-41db-a416-2300ebf7d28e" targetNamespace="http://schemas.microsoft.com/office/2006/metadata/properties" ma:root="true" ma:fieldsID="ec369109d6ff55ec96cb4f2f41be74fd" ns3:_="" ns4:_="">
    <xsd:import namespace="11d24074-c925-483a-acf0-31f80aab0ec5"/>
    <xsd:import namespace="bf68041c-02f8-41db-a416-2300ebf7d28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24074-c925-483a-acf0-31f80aab0e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68041c-02f8-41db-a416-2300ebf7d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3BF998-18EB-4574-9FFA-A1AF84A43567}">
  <ds:schemaRefs>
    <ds:schemaRef ds:uri="11d24074-c925-483a-acf0-31f80aab0ec5"/>
    <ds:schemaRef ds:uri="bf68041c-02f8-41db-a416-2300ebf7d2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429340-C948-4C92-AB8F-23E22F6C3627}">
  <ds:schemaRefs>
    <ds:schemaRef ds:uri="11d24074-c925-483a-acf0-31f80aab0ec5"/>
    <ds:schemaRef ds:uri="bf68041c-02f8-41db-a416-2300ebf7d2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</TotalTime>
  <Application>LibreOffice/24.2.3.2$Windows_X86_64 LibreOffice_project/433d9c2ded56988e8a90e6b2e771ee4e6a5ab2ba</Application>
  <AppVersion>15.0000</AppVersion>
  <Words>929</Words>
  <Paragraphs>197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2020-10-30T10:47:28Z</dcterms:created>
  <dc:creator>Daniil Privalov</dc:creator>
  <dc:description/>
  <dc:language>en-US</dc:language>
  <cp:lastModifiedBy/>
  <dcterms:modified xsi:type="dcterms:W3CDTF">2024-05-30T13:01:17Z</dcterms:modified>
  <cp:revision>511</cp:revision>
  <dc:subject/>
  <dc:title>GAME PROGRAMMING IN C++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0x0101001BF4FC3654A02A4AA0F53DD2B17DC915</vt:lpwstr>
  </property>
  <property fmtid="{D5CDD505-2E9C-101B-9397-08002B2CF9AE}" pid="3" name="Notes">
    <vt:i4>25</vt:i4>
  </property>
  <property fmtid="{D5CDD505-2E9C-101B-9397-08002B2CF9AE}" pid="4" name="PresentationFormat">
    <vt:lpwstr>Widescreen</vt:lpwstr>
  </property>
  <property fmtid="{D5CDD505-2E9C-101B-9397-08002B2CF9AE}" pid="5" name="Slides">
    <vt:i4>25</vt:i4>
  </property>
</Properties>
</file>